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itta.zierer@aon.at" userId="a15453728d22b3bc" providerId="LiveId" clId="{96795530-16FF-4A1C-B973-7201202B8078}"/>
    <pc:docChg chg="custSel addSld modSld">
      <pc:chgData name="brigitta.zierer@aon.at" userId="a15453728d22b3bc" providerId="LiveId" clId="{96795530-16FF-4A1C-B973-7201202B8078}" dt="2022-05-06T12:04:55.156" v="544" actId="5793"/>
      <pc:docMkLst>
        <pc:docMk/>
      </pc:docMkLst>
      <pc:sldChg chg="modSp mod">
        <pc:chgData name="brigitta.zierer@aon.at" userId="a15453728d22b3bc" providerId="LiveId" clId="{96795530-16FF-4A1C-B973-7201202B8078}" dt="2022-05-06T11:57:22.059" v="470" actId="122"/>
        <pc:sldMkLst>
          <pc:docMk/>
          <pc:sldMk cId="493866070" sldId="258"/>
        </pc:sldMkLst>
        <pc:spChg chg="mod">
          <ac:chgData name="brigitta.zierer@aon.at" userId="a15453728d22b3bc" providerId="LiveId" clId="{96795530-16FF-4A1C-B973-7201202B8078}" dt="2022-05-06T11:57:22.059" v="470" actId="122"/>
          <ac:spMkLst>
            <pc:docMk/>
            <pc:sldMk cId="493866070" sldId="258"/>
            <ac:spMk id="3" creationId="{1B5C97AD-8AB5-C95F-3736-4CD1888EF233}"/>
          </ac:spMkLst>
        </pc:spChg>
      </pc:sldChg>
      <pc:sldChg chg="modSp mod">
        <pc:chgData name="brigitta.zierer@aon.at" userId="a15453728d22b3bc" providerId="LiveId" clId="{96795530-16FF-4A1C-B973-7201202B8078}" dt="2022-05-06T12:04:55.156" v="544" actId="5793"/>
        <pc:sldMkLst>
          <pc:docMk/>
          <pc:sldMk cId="1742901038" sldId="259"/>
        </pc:sldMkLst>
        <pc:spChg chg="mod">
          <ac:chgData name="brigitta.zierer@aon.at" userId="a15453728d22b3bc" providerId="LiveId" clId="{96795530-16FF-4A1C-B973-7201202B8078}" dt="2022-05-06T11:53:27.298" v="453" actId="20577"/>
          <ac:spMkLst>
            <pc:docMk/>
            <pc:sldMk cId="1742901038" sldId="259"/>
            <ac:spMk id="2" creationId="{A09B463C-5803-DB56-63CE-02727A7E689D}"/>
          </ac:spMkLst>
        </pc:spChg>
        <pc:spChg chg="mod">
          <ac:chgData name="brigitta.zierer@aon.at" userId="a15453728d22b3bc" providerId="LiveId" clId="{96795530-16FF-4A1C-B973-7201202B8078}" dt="2022-05-06T12:04:55.156" v="544" actId="5793"/>
          <ac:spMkLst>
            <pc:docMk/>
            <pc:sldMk cId="1742901038" sldId="259"/>
            <ac:spMk id="3" creationId="{E6E5CEE9-6A8B-45CF-7418-07F23EEEEB39}"/>
          </ac:spMkLst>
        </pc:spChg>
      </pc:sldChg>
      <pc:sldChg chg="addSp modSp new mod">
        <pc:chgData name="brigitta.zierer@aon.at" userId="a15453728d22b3bc" providerId="LiveId" clId="{96795530-16FF-4A1C-B973-7201202B8078}" dt="2022-05-06T12:04:35.638" v="543" actId="1076"/>
        <pc:sldMkLst>
          <pc:docMk/>
          <pc:sldMk cId="1333814293" sldId="262"/>
        </pc:sldMkLst>
        <pc:spChg chg="mod">
          <ac:chgData name="brigitta.zierer@aon.at" userId="a15453728d22b3bc" providerId="LiveId" clId="{96795530-16FF-4A1C-B973-7201202B8078}" dt="2022-05-06T12:04:29.534" v="542" actId="20577"/>
          <ac:spMkLst>
            <pc:docMk/>
            <pc:sldMk cId="1333814293" sldId="262"/>
            <ac:spMk id="2" creationId="{58EF39ED-4A95-452D-8109-F35BB410E1EA}"/>
          </ac:spMkLst>
        </pc:spChg>
        <pc:spChg chg="mod">
          <ac:chgData name="brigitta.zierer@aon.at" userId="a15453728d22b3bc" providerId="LiveId" clId="{96795530-16FF-4A1C-B973-7201202B8078}" dt="2022-05-06T12:04:24.654" v="539" actId="20577"/>
          <ac:spMkLst>
            <pc:docMk/>
            <pc:sldMk cId="1333814293" sldId="262"/>
            <ac:spMk id="3" creationId="{8962C2FE-7923-23C2-D0F8-CC1332135020}"/>
          </ac:spMkLst>
        </pc:spChg>
        <pc:picChg chg="add mod">
          <ac:chgData name="brigitta.zierer@aon.at" userId="a15453728d22b3bc" providerId="LiveId" clId="{96795530-16FF-4A1C-B973-7201202B8078}" dt="2022-05-06T12:04:35.638" v="543" actId="1076"/>
          <ac:picMkLst>
            <pc:docMk/>
            <pc:sldMk cId="1333814293" sldId="262"/>
            <ac:picMk id="5" creationId="{4DF8DFE8-6135-5167-B375-824402ABB079}"/>
          </ac:picMkLst>
        </pc:picChg>
        <pc:picChg chg="add mod">
          <ac:chgData name="brigitta.zierer@aon.at" userId="a15453728d22b3bc" providerId="LiveId" clId="{96795530-16FF-4A1C-B973-7201202B8078}" dt="2022-05-06T11:58:58.366" v="480" actId="1076"/>
          <ac:picMkLst>
            <pc:docMk/>
            <pc:sldMk cId="1333814293" sldId="262"/>
            <ac:picMk id="1026" creationId="{E7A31B22-1AFE-9883-65D2-7081A0980C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bundesweite.frauenvernetzung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57862-27D0-2CB4-63BC-8031645579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Frauenvernetzung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61957E-8E23-84FD-6D44-76B3F2D58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de-AT" sz="3600" dirty="0"/>
          </a:p>
          <a:p>
            <a:r>
              <a:rPr lang="de-AT" sz="3900" dirty="0">
                <a:solidFill>
                  <a:schemeClr val="bg1"/>
                </a:solidFill>
              </a:rPr>
              <a:t>BAWO Fachtagung Wien 9.5.2022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CFC7021-2A5F-665A-7185-56CC5D9E6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99" y="-19582"/>
            <a:ext cx="3924301" cy="2609661"/>
          </a:xfrm>
          <a:prstGeom prst="rect">
            <a:avLst/>
          </a:prstGeom>
        </p:spPr>
      </p:pic>
      <p:pic>
        <p:nvPicPr>
          <p:cNvPr id="1026" name="Picture 2" descr="Bidirektionaler Datenaustausch über das e-vendo Händler-Netzwerk">
            <a:extLst>
              <a:ext uri="{FF2B5EF4-FFF2-40B4-BE49-F238E27FC236}">
                <a16:creationId xmlns:a16="http://schemas.microsoft.com/office/drawing/2014/main" id="{4F3B5F82-52FE-9CCE-71CA-D7F04C019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363" y="2590079"/>
            <a:ext cx="1982461" cy="166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59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692A3-8C78-D244-1C77-4D3E42CE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Überlegt bitte für Euer Bundesland: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5C97AD-8AB5-C95F-3736-4CD1888EF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232279" cy="359931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AT" sz="3600" dirty="0">
                <a:solidFill>
                  <a:schemeClr val="bg1"/>
                </a:solidFill>
              </a:rPr>
              <a:t>Welche frauenspezifischen EINRICHTUNGEN gibt es?</a:t>
            </a:r>
          </a:p>
          <a:p>
            <a:pPr marL="457200" indent="-457200">
              <a:buFont typeface="+mj-lt"/>
              <a:buAutoNum type="arabicPeriod"/>
            </a:pPr>
            <a:r>
              <a:rPr lang="de-AT" sz="3600" dirty="0">
                <a:solidFill>
                  <a:schemeClr val="bg1"/>
                </a:solidFill>
              </a:rPr>
              <a:t>Welche frauenspezifischen NETZWERKE, Vernetzungs-strukturen und -gruppen existieren?</a:t>
            </a:r>
          </a:p>
          <a:p>
            <a:pPr marL="457200" indent="-457200">
              <a:buFont typeface="+mj-lt"/>
              <a:buAutoNum type="arabicPeriod"/>
            </a:pPr>
            <a:r>
              <a:rPr lang="de-AT" sz="3600" dirty="0">
                <a:solidFill>
                  <a:schemeClr val="bg1"/>
                </a:solidFill>
              </a:rPr>
              <a:t>Welche MEDIEN werden (künftig) verwendet, um weibliche Wohnungslosigkeit sichtbar(er) zu machen?</a:t>
            </a:r>
          </a:p>
          <a:p>
            <a:pPr marL="457200" indent="-457200">
              <a:buFont typeface="+mj-lt"/>
              <a:buAutoNum type="arabicPeriod"/>
            </a:pPr>
            <a:r>
              <a:rPr lang="de-AT" sz="3600" dirty="0">
                <a:solidFill>
                  <a:schemeClr val="bg1"/>
                </a:solidFill>
              </a:rPr>
              <a:t>Hat die Covid-19-Pandemie strukturell etwas verändert? </a:t>
            </a:r>
          </a:p>
          <a:p>
            <a:pPr marL="457200" indent="-457200">
              <a:buFont typeface="+mj-lt"/>
              <a:buAutoNum type="arabicPeriod"/>
            </a:pPr>
            <a:endParaRPr lang="de-AT" sz="3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de-AT" sz="3600" dirty="0">
                <a:solidFill>
                  <a:schemeClr val="bg1"/>
                </a:solidFill>
              </a:rPr>
              <a:t>Pause: bis </a:t>
            </a:r>
            <a:r>
              <a:rPr lang="de-AT" sz="3600" dirty="0">
                <a:solidFill>
                  <a:schemeClr val="bg1"/>
                </a:solidFill>
                <a:highlight>
                  <a:srgbClr val="FFFF00"/>
                </a:highlight>
              </a:rPr>
              <a:t>11.45 Uhr </a:t>
            </a:r>
          </a:p>
        </p:txBody>
      </p:sp>
      <p:pic>
        <p:nvPicPr>
          <p:cNvPr id="4" name="Inhaltsplatzhalter 4">
            <a:extLst>
              <a:ext uri="{FF2B5EF4-FFF2-40B4-BE49-F238E27FC236}">
                <a16:creationId xmlns:a16="http://schemas.microsoft.com/office/drawing/2014/main" id="{E91D5162-E7F2-2407-7F0C-DC8D2A1D7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127" y="720626"/>
            <a:ext cx="1487973" cy="114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6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F39ED-4A95-452D-8109-F35BB410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                              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62C2FE-7923-23C2-D0F8-CC1332135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825119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DE" sz="3200" dirty="0">
                <a:solidFill>
                  <a:schemeClr val="bg1"/>
                </a:solidFill>
              </a:rPr>
              <a:t>Was sind </a:t>
            </a:r>
            <a:r>
              <a:rPr lang="de-DE" sz="3200" b="1" dirty="0">
                <a:solidFill>
                  <a:schemeClr val="bg1"/>
                </a:solidFill>
              </a:rPr>
              <a:t>frauenspezifische Themen</a:t>
            </a:r>
            <a:r>
              <a:rPr lang="de-DE" sz="3200" dirty="0">
                <a:solidFill>
                  <a:schemeClr val="bg1"/>
                </a:solidFill>
              </a:rPr>
              <a:t>, </a:t>
            </a:r>
          </a:p>
          <a:p>
            <a:pPr marL="0" indent="0">
              <a:buNone/>
            </a:pPr>
            <a:endParaRPr lang="de-DE" sz="3200" dirty="0">
              <a:solidFill>
                <a:schemeClr val="bg1"/>
              </a:solidFill>
            </a:endParaRPr>
          </a:p>
          <a:p>
            <a:pPr lvl="1"/>
            <a:r>
              <a:rPr lang="de-DE" sz="2800" dirty="0">
                <a:solidFill>
                  <a:schemeClr val="bg1"/>
                </a:solidFill>
              </a:rPr>
              <a:t>die Euch im Moment in Eurer Arbeit </a:t>
            </a:r>
            <a:r>
              <a:rPr lang="de-DE" sz="2800" b="1" dirty="0">
                <a:solidFill>
                  <a:schemeClr val="bg1"/>
                </a:solidFill>
              </a:rPr>
              <a:t>beschäftigen</a:t>
            </a:r>
            <a:r>
              <a:rPr lang="de-DE" sz="2800" dirty="0">
                <a:solidFill>
                  <a:schemeClr val="bg1"/>
                </a:solidFill>
              </a:rPr>
              <a:t> und</a:t>
            </a:r>
          </a:p>
          <a:p>
            <a:pPr marL="457200" lvl="1" indent="0">
              <a:buNone/>
            </a:pPr>
            <a:endParaRPr lang="de-DE" sz="2800" dirty="0">
              <a:solidFill>
                <a:schemeClr val="bg1"/>
              </a:solidFill>
            </a:endParaRPr>
          </a:p>
          <a:p>
            <a:pPr lvl="1"/>
            <a:r>
              <a:rPr lang="de-DE" sz="2800" dirty="0">
                <a:solidFill>
                  <a:schemeClr val="bg1"/>
                </a:solidFill>
              </a:rPr>
              <a:t>die vielleicht </a:t>
            </a:r>
            <a:r>
              <a:rPr lang="de-DE" sz="2800" b="1" dirty="0">
                <a:solidFill>
                  <a:schemeClr val="bg1"/>
                </a:solidFill>
              </a:rPr>
              <a:t>Jahresthema</a:t>
            </a:r>
            <a:r>
              <a:rPr lang="de-DE" sz="2800" dirty="0">
                <a:solidFill>
                  <a:schemeClr val="bg1"/>
                </a:solidFill>
              </a:rPr>
              <a:t> der bundesweiten Frauenvernetzung (via Zoom) sein sollen?</a:t>
            </a:r>
            <a:endParaRPr lang="de-AT" sz="28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dee - Bilder und Stockfotos - iStock">
            <a:extLst>
              <a:ext uri="{FF2B5EF4-FFF2-40B4-BE49-F238E27FC236}">
                <a16:creationId xmlns:a16="http://schemas.microsoft.com/office/drawing/2014/main" id="{E7A31B22-1AFE-9883-65D2-7081A0980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5440" y="607897"/>
            <a:ext cx="168656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DF8DFE8-6135-5167-B375-824402ABB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897"/>
            <a:ext cx="2648241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1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B463C-5803-DB56-63CE-02727A7E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Ausblick &amp; Termine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E5CEE9-6A8B-45CF-7418-07F23EEE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774319" cy="41452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sz="2600" dirty="0">
                <a:solidFill>
                  <a:schemeClr val="bg1"/>
                </a:solidFill>
              </a:rPr>
              <a:t>Heutiges </a:t>
            </a:r>
            <a:r>
              <a:rPr lang="de-AT" sz="2600" b="1" dirty="0">
                <a:solidFill>
                  <a:schemeClr val="bg1"/>
                </a:solidFill>
              </a:rPr>
              <a:t>Fotoprotokoll</a:t>
            </a:r>
            <a:r>
              <a:rPr lang="de-AT" sz="2600" dirty="0">
                <a:solidFill>
                  <a:schemeClr val="bg1"/>
                </a:solidFill>
              </a:rPr>
              <a:t> wird an angemeldete Teilnehmerinnen per mail versandt.</a:t>
            </a:r>
          </a:p>
          <a:p>
            <a:pPr>
              <a:buFontTx/>
              <a:buChar char="-"/>
            </a:pPr>
            <a:endParaRPr lang="de-A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 sz="2600" b="1" dirty="0">
                <a:solidFill>
                  <a:schemeClr val="bg1"/>
                </a:solidFill>
              </a:rPr>
              <a:t>Vernetzungs-Termine: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AT" sz="2600" dirty="0">
                <a:solidFill>
                  <a:schemeClr val="bg1"/>
                </a:solidFill>
              </a:rPr>
              <a:t>via Zoom montag</a:t>
            </a:r>
            <a:r>
              <a:rPr lang="de-AT" sz="2600" b="1" dirty="0">
                <a:solidFill>
                  <a:schemeClr val="bg1"/>
                </a:solidFill>
              </a:rPr>
              <a:t>s </a:t>
            </a:r>
            <a:r>
              <a:rPr lang="de-AT" sz="2600" dirty="0">
                <a:solidFill>
                  <a:schemeClr val="bg1"/>
                </a:solidFill>
              </a:rPr>
              <a:t>9.00-11.00 Uhr - </a:t>
            </a:r>
            <a:r>
              <a:rPr lang="de-AT" sz="2600" b="1" dirty="0">
                <a:solidFill>
                  <a:schemeClr val="bg1"/>
                </a:solidFill>
              </a:rPr>
              <a:t>Zoom-Link </a:t>
            </a:r>
            <a:r>
              <a:rPr lang="de-AT" sz="2600" dirty="0">
                <a:solidFill>
                  <a:schemeClr val="bg1"/>
                </a:solidFill>
              </a:rPr>
              <a:t>wird bei Interesse versandt.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600" dirty="0">
                <a:solidFill>
                  <a:schemeClr val="bg1"/>
                </a:solidFill>
              </a:rPr>
              <a:t>Bitte heute in Verteiler eintragen (Liste beim Eingang) oder per Mail an: </a:t>
            </a:r>
            <a:r>
              <a:rPr lang="de-DE" sz="2600" dirty="0">
                <a:solidFill>
                  <a:schemeClr val="bg1"/>
                </a:solidFill>
                <a:hlinkClick r:id="rId2"/>
              </a:rPr>
              <a:t>bundesweite.frauenvernetzung@gmail.com</a:t>
            </a:r>
            <a:r>
              <a:rPr lang="de-DE" sz="2600" dirty="0">
                <a:solidFill>
                  <a:schemeClr val="bg1"/>
                </a:solidFill>
              </a:rPr>
              <a:t> </a:t>
            </a:r>
            <a:endParaRPr lang="de-AT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e-AT" sz="2600" b="1" dirty="0">
              <a:solidFill>
                <a:schemeClr val="bg1"/>
              </a:solidFill>
            </a:endParaRPr>
          </a:p>
          <a:p>
            <a:pPr lvl="1"/>
            <a:r>
              <a:rPr lang="de-AT" sz="2400" b="1" dirty="0">
                <a:solidFill>
                  <a:schemeClr val="bg1"/>
                </a:solidFill>
              </a:rPr>
              <a:t>23. Mai 2022</a:t>
            </a:r>
            <a:r>
              <a:rPr lang="de-AT" sz="2400" dirty="0">
                <a:solidFill>
                  <a:schemeClr val="bg1"/>
                </a:solidFill>
              </a:rPr>
              <a:t>: Reflexion Aktivitäten 2021/22</a:t>
            </a:r>
          </a:p>
          <a:p>
            <a:pPr lvl="1"/>
            <a:r>
              <a:rPr lang="de-AT" sz="2400" dirty="0">
                <a:solidFill>
                  <a:schemeClr val="bg1"/>
                </a:solidFill>
              </a:rPr>
              <a:t>19. Sept. 2022</a:t>
            </a:r>
          </a:p>
          <a:p>
            <a:pPr lvl="1"/>
            <a:r>
              <a:rPr lang="de-AT" sz="2400" dirty="0">
                <a:solidFill>
                  <a:schemeClr val="bg1"/>
                </a:solidFill>
              </a:rPr>
              <a:t>21. Nov. 2022</a:t>
            </a:r>
          </a:p>
          <a:p>
            <a:pPr lvl="1"/>
            <a:r>
              <a:rPr lang="de-AT" sz="2400" dirty="0">
                <a:solidFill>
                  <a:schemeClr val="bg1"/>
                </a:solidFill>
              </a:rPr>
              <a:t>23. Jänner 2023</a:t>
            </a:r>
          </a:p>
          <a:p>
            <a:pPr lvl="1"/>
            <a:r>
              <a:rPr lang="de-AT" sz="2400" dirty="0">
                <a:solidFill>
                  <a:schemeClr val="bg1"/>
                </a:solidFill>
              </a:rPr>
              <a:t>20. März 2023</a:t>
            </a:r>
          </a:p>
          <a:p>
            <a:pPr lvl="1"/>
            <a:r>
              <a:rPr lang="de-AT" sz="2400" dirty="0">
                <a:solidFill>
                  <a:schemeClr val="bg1"/>
                </a:solidFill>
              </a:rPr>
              <a:t>BAWO-Fachtagung: voraussichtlich Mai 2023</a:t>
            </a:r>
          </a:p>
          <a:p>
            <a:pPr marL="457200" lvl="1" indent="0">
              <a:buNone/>
            </a:pPr>
            <a:endParaRPr lang="de-A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e-AT" dirty="0">
              <a:solidFill>
                <a:schemeClr val="bg1"/>
              </a:solidFill>
            </a:endParaRPr>
          </a:p>
        </p:txBody>
      </p:sp>
      <p:pic>
        <p:nvPicPr>
          <p:cNvPr id="2050" name="Picture 2" descr="Termine 2021 – Freiwillige Feuerwehr Oberrosenberg">
            <a:extLst>
              <a:ext uri="{FF2B5EF4-FFF2-40B4-BE49-F238E27FC236}">
                <a16:creationId xmlns:a16="http://schemas.microsoft.com/office/drawing/2014/main" id="{FC7B3BBC-F191-BCC7-7A7E-FB89BCD96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6532" y="818247"/>
            <a:ext cx="1595468" cy="95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90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4">
            <a:extLst>
              <a:ext uri="{FF2B5EF4-FFF2-40B4-BE49-F238E27FC236}">
                <a16:creationId xmlns:a16="http://schemas.microsoft.com/office/drawing/2014/main" id="{2393AF45-B680-651E-D0BF-02A39A1B3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775426"/>
            <a:ext cx="6311899" cy="5307148"/>
          </a:xfrm>
          <a:prstGeom prst="rect">
            <a:avLst/>
          </a:prstGeom>
        </p:spPr>
      </p:pic>
      <p:pic>
        <p:nvPicPr>
          <p:cNvPr id="3074" name="Picture 2" descr="Bis bald - Postkarte jetzt online verschicken">
            <a:extLst>
              <a:ext uri="{FF2B5EF4-FFF2-40B4-BE49-F238E27FC236}">
                <a16:creationId xmlns:a16="http://schemas.microsoft.com/office/drawing/2014/main" id="{BB060B93-6BA2-6507-4CEF-668EB7E17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053" y="2374900"/>
            <a:ext cx="4536521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C22649C6-E625-7670-0833-792270054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200" y="476250"/>
            <a:ext cx="22098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3261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165</Words>
  <Application>Microsoft Office PowerPoint</Application>
  <PresentationFormat>Breitbild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</vt:lpstr>
      <vt:lpstr>Berlin</vt:lpstr>
      <vt:lpstr>Frauenvernetzung </vt:lpstr>
      <vt:lpstr>Überlegt bitte für Euer Bundesland:  </vt:lpstr>
      <vt:lpstr>                                 </vt:lpstr>
      <vt:lpstr>Ausblick &amp; Termine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Frauenvernetzung</dc:title>
  <dc:creator>brigitta.zierer@aon.at</dc:creator>
  <cp:lastModifiedBy>brigitta.zierer@aon.at</cp:lastModifiedBy>
  <cp:revision>8</cp:revision>
  <dcterms:created xsi:type="dcterms:W3CDTF">2022-05-03T15:25:14Z</dcterms:created>
  <dcterms:modified xsi:type="dcterms:W3CDTF">2022-05-06T12:05:10Z</dcterms:modified>
</cp:coreProperties>
</file>